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2" r:id="rId3"/>
    <p:sldId id="257" r:id="rId4"/>
    <p:sldId id="258" r:id="rId5"/>
    <p:sldId id="259" r:id="rId6"/>
    <p:sldId id="265" r:id="rId7"/>
    <p:sldId id="266" r:id="rId8"/>
    <p:sldId id="267" r:id="rId9"/>
    <p:sldId id="261" r:id="rId10"/>
    <p:sldId id="263" r:id="rId11"/>
    <p:sldId id="264" r:id="rId12"/>
    <p:sldId id="270" r:id="rId13"/>
    <p:sldId id="271" r:id="rId14"/>
    <p:sldId id="272" r:id="rId15"/>
    <p:sldId id="268" r:id="rId16"/>
    <p:sldId id="26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謝承佑" initials="謝承佑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3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4T11:37:57.3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20F5-E4B3-43B3-A31D-5BE791A86142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8211-B288-4F62-89CC-ABB483160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5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74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97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790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31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82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4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9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5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37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5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7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66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3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06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05749" y="141732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DIP – Final Project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		</a:t>
            </a:r>
            <a:r>
              <a:rPr lang="en-US" altLang="zh-TW" smtClean="0"/>
              <a:t>	</a:t>
            </a:r>
            <a:r>
              <a:rPr lang="en-US" altLang="zh-TW" sz="4400" smtClean="0"/>
              <a:t>Backlight </a:t>
            </a:r>
            <a:r>
              <a:rPr lang="en-US" altLang="zh-TW" sz="4400" dirty="0" smtClean="0"/>
              <a:t>Image Process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1"/>
          </a:xfrm>
        </p:spPr>
        <p:txBody>
          <a:bodyPr/>
          <a:lstStyle/>
          <a:p>
            <a:pPr algn="ctr"/>
            <a:r>
              <a:rPr lang="zh-TW" altLang="en-US" dirty="0" smtClean="0"/>
              <a:t>組員：柯劭函、游庭維、林宗翰、謝承佑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5906" y="679778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Transformation Function - 2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30428"/>
            <a:ext cx="5638800" cy="234950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75" y="3353525"/>
            <a:ext cx="4791297" cy="3292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TW" sz="3200" i="1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𝐹𝐿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/>
          <p:cNvCxnSpPr/>
          <p:nvPr/>
        </p:nvCxnSpPr>
        <p:spPr>
          <a:xfrm flipH="1">
            <a:off x="3282538" y="3871402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4048" y="4119164"/>
            <a:ext cx="4187952" cy="2347921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Threshold= 0.0022</a:t>
            </a:r>
            <a:br>
              <a:rPr lang="en-US" altLang="zh-TW" sz="4000" dirty="0"/>
            </a:br>
            <a:r>
              <a:rPr lang="en-US" altLang="zh-TW" sz="4000" dirty="0"/>
              <a:t>Lm =  7.6984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Hm</a:t>
            </a:r>
            <a:r>
              <a:rPr lang="en-US" altLang="zh-TW" sz="4000" dirty="0" smtClean="0"/>
              <a:t> =</a:t>
            </a:r>
            <a:r>
              <a:rPr lang="en-US" altLang="zh-TW" sz="4000" dirty="0"/>
              <a:t>122.6605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FLm</a:t>
            </a:r>
            <a:r>
              <a:rPr lang="en-US" altLang="zh-TW" sz="4000" dirty="0"/>
              <a:t> =12.3142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" y="1512372"/>
            <a:ext cx="6963861" cy="5213585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151767" y="63213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 smtClean="0"/>
              <a:t>Grouping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930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10804" y="1685544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規則</a:t>
            </a:r>
            <a:r>
              <a:rPr lang="en-US" altLang="zh-TW" sz="3600" dirty="0" smtClean="0"/>
              <a:t>:</a:t>
            </a:r>
          </a:p>
          <a:p>
            <a:pPr lvl="1"/>
            <a:r>
              <a:rPr lang="en-US" altLang="zh-TW" sz="3400" dirty="0" smtClean="0"/>
              <a:t>(start, end) </a:t>
            </a:r>
            <a:r>
              <a:rPr lang="zh-TW" altLang="en-US" sz="3400" dirty="0" smtClean="0"/>
              <a:t>組數不能太多</a:t>
            </a:r>
            <a:r>
              <a:rPr lang="en-US" altLang="zh-TW" sz="3400" dirty="0" smtClean="0"/>
              <a:t>(2~3</a:t>
            </a:r>
            <a:r>
              <a:rPr lang="zh-TW" altLang="en-US" sz="3400" dirty="0" smtClean="0"/>
              <a:t>組</a:t>
            </a:r>
            <a:r>
              <a:rPr lang="en-US" altLang="zh-TW" sz="3400" dirty="0" smtClean="0"/>
              <a:t>)</a:t>
            </a:r>
          </a:p>
          <a:p>
            <a:pPr lvl="1"/>
            <a:r>
              <a:rPr lang="zh-TW" altLang="en-US" sz="3400" dirty="0" smtClean="0"/>
              <a:t>組不能太小</a:t>
            </a:r>
            <a:endParaRPr lang="en-US" altLang="zh-TW" sz="3400" dirty="0" smtClean="0"/>
          </a:p>
          <a:p>
            <a:pPr lvl="1"/>
            <a:r>
              <a:rPr lang="zh-TW" altLang="en-US" sz="3400" dirty="0" smtClean="0"/>
              <a:t>組之間不能太近</a:t>
            </a:r>
            <a:endParaRPr lang="zh-TW" altLang="en-US" sz="3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0" t="50343" r="41072" b="6176"/>
          <a:stretch/>
        </p:blipFill>
        <p:spPr>
          <a:xfrm>
            <a:off x="6790880" y="3655361"/>
            <a:ext cx="2386584" cy="28680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58914" r="27355" b="1"/>
          <a:stretch/>
        </p:blipFill>
        <p:spPr>
          <a:xfrm>
            <a:off x="2441448" y="4760943"/>
            <a:ext cx="3200400" cy="164363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3291840" y="5724144"/>
            <a:ext cx="1490472" cy="18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61" y="452601"/>
            <a:ext cx="3097083" cy="2325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20" y="3246825"/>
            <a:ext cx="4481871" cy="33652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4" y="3246825"/>
            <a:ext cx="4528104" cy="338837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51722" y="2683565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90452" y="2683565"/>
            <a:ext cx="318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5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5" y="3138280"/>
            <a:ext cx="4959626" cy="3719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38281"/>
            <a:ext cx="4959627" cy="37197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95" y="457199"/>
            <a:ext cx="3107635" cy="23307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30017" y="2435087"/>
            <a:ext cx="2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103703" y="2435087"/>
            <a:ext cx="2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1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37" y="1121463"/>
            <a:ext cx="8699699" cy="48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8032" y="479731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 smtClean="0"/>
              <a:t>It’s DEMO time</a:t>
            </a:r>
            <a:r>
              <a:rPr lang="zh-TW" altLang="en-US" sz="5000" dirty="0" smtClean="0"/>
              <a:t>！！！</a:t>
            </a:r>
            <a:endParaRPr lang="zh-TW" altLang="en-US" sz="5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1475874"/>
            <a:ext cx="4981876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目標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3200" dirty="0" smtClean="0">
                <a:solidFill>
                  <a:srgbClr val="FF0000"/>
                </a:solidFill>
              </a:rPr>
              <a:t>人物</a:t>
            </a:r>
            <a:r>
              <a:rPr kumimoji="1" lang="zh-TW" altLang="en-US" sz="3200" dirty="0" smtClean="0"/>
              <a:t>為主角的背光補償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假設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光源在後方</a:t>
            </a:r>
            <a:endParaRPr kumimoji="1" lang="en-US" altLang="zh-TW" sz="3200" dirty="0" smtClean="0">
              <a:solidFill>
                <a:srgbClr val="FF0000"/>
              </a:solidFill>
            </a:endParaRPr>
          </a:p>
          <a:p>
            <a:r>
              <a:rPr kumimoji="1" lang="zh-TW" altLang="en-US" sz="3200" dirty="0" smtClean="0"/>
              <a:t>假設人物在圖片中央</a:t>
            </a:r>
            <a:endParaRPr kumimoji="1" lang="en-US" altLang="zh-TW" sz="3200" dirty="0" smtClean="0"/>
          </a:p>
          <a:p>
            <a:endParaRPr kumimoji="1" lang="en-US" altLang="zh-TW" sz="3200" dirty="0" smtClean="0"/>
          </a:p>
          <a:p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781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Problem</a:t>
            </a:r>
            <a:r>
              <a:rPr lang="zh-TW" altLang="en-US" sz="4000" dirty="0" smtClean="0"/>
              <a:t>？？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8" y="1394025"/>
            <a:ext cx="3210569" cy="24190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66" y="1394025"/>
            <a:ext cx="3225364" cy="24190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7" y="4207965"/>
            <a:ext cx="3209171" cy="24031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4" y="4207965"/>
            <a:ext cx="3201708" cy="24031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090742" y="2300532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90742" y="5106534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2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704088" y="1815029"/>
            <a:ext cx="2231136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Input 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697874" y="1823241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Detect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if backlight or not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357533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707157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9115333" y="1815029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Other Image Problem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365950" y="4778793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Yes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Backlight with high degree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3216837" y="5094261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05" y="4016090"/>
            <a:ext cx="3816546" cy="262268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8129631" y="5062256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9115333" y="4746788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Compensated Image</a:t>
            </a:r>
          </a:p>
        </p:txBody>
      </p:sp>
      <p:sp>
        <p:nvSpPr>
          <p:cNvPr id="28" name="上彎箭號 27"/>
          <p:cNvSpPr/>
          <p:nvPr/>
        </p:nvSpPr>
        <p:spPr>
          <a:xfrm rot="10800000">
            <a:off x="1445501" y="3424428"/>
            <a:ext cx="495706" cy="1183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41207" y="2870284"/>
            <a:ext cx="3853493" cy="682160"/>
            <a:chOff x="1941207" y="2870284"/>
            <a:chExt cx="3853493" cy="682160"/>
          </a:xfrm>
        </p:grpSpPr>
        <p:sp>
          <p:nvSpPr>
            <p:cNvPr id="19" name="矩形 18"/>
            <p:cNvSpPr/>
            <p:nvPr/>
          </p:nvSpPr>
          <p:spPr>
            <a:xfrm>
              <a:off x="1941207" y="3424428"/>
              <a:ext cx="2400131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41338" y="3424428"/>
              <a:ext cx="1453362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5400000">
              <a:off x="5453620" y="3083348"/>
              <a:ext cx="554144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Basic Concept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31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21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88315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16531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72403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Detection Phase</a:t>
            </a:r>
            <a:endParaRPr lang="zh-TW" altLang="en-US" sz="40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236326" y="2627524"/>
            <a:ext cx="4194314" cy="3712498"/>
            <a:chOff x="1236326" y="2627524"/>
            <a:chExt cx="4194314" cy="37124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26" y="3181522"/>
              <a:ext cx="4194314" cy="31585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344198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/>
                <a:t>Image</a:t>
              </a:r>
              <a:endParaRPr lang="zh-TW" altLang="en-US" sz="3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746787" y="2627524"/>
            <a:ext cx="3978571" cy="3712499"/>
            <a:chOff x="6746787" y="2627524"/>
            <a:chExt cx="3978571" cy="3712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659" y="3181522"/>
              <a:ext cx="3733435" cy="315850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6746787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 smtClean="0"/>
                <a:t>Histogram</a:t>
              </a:r>
              <a:endParaRPr lang="zh-TW" altLang="en-US" sz="30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344198" y="1571945"/>
            <a:ext cx="9511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透過</a:t>
            </a:r>
            <a:r>
              <a:rPr lang="en-US" altLang="zh-TW" sz="2000" dirty="0" smtClean="0"/>
              <a:t>image</a:t>
            </a:r>
            <a:r>
              <a:rPr lang="zh-TW" altLang="en-US" sz="2000" dirty="0" smtClean="0"/>
              <a:t>和</a:t>
            </a:r>
            <a:r>
              <a:rPr lang="en-US" altLang="zh-TW" sz="2000" dirty="0" smtClean="0"/>
              <a:t>histogram</a:t>
            </a:r>
            <a:r>
              <a:rPr lang="zh-TW" altLang="en-US" sz="2000" dirty="0" smtClean="0"/>
              <a:t>兩個方向，使用</a:t>
            </a:r>
            <a:r>
              <a:rPr lang="en-US" altLang="zh-TW" sz="2000" dirty="0">
                <a:solidFill>
                  <a:srgbClr val="FF0000"/>
                </a:solidFill>
              </a:rPr>
              <a:t>fuzzy </a:t>
            </a:r>
            <a:r>
              <a:rPr lang="en-US" altLang="zh-TW" sz="2000" dirty="0" smtClean="0">
                <a:solidFill>
                  <a:srgbClr val="FF0000"/>
                </a:solidFill>
              </a:rPr>
              <a:t>logic</a:t>
            </a:r>
            <a:r>
              <a:rPr lang="zh-TW" altLang="en-US" sz="2000" dirty="0" smtClean="0"/>
              <a:t>得出兩個</a:t>
            </a:r>
            <a:r>
              <a:rPr lang="en-US" altLang="zh-TW" sz="2000" dirty="0" smtClean="0"/>
              <a:t>backlight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degree</a:t>
            </a:r>
            <a:r>
              <a:rPr lang="zh-TW" altLang="en-US" sz="2000" dirty="0" smtClean="0"/>
              <a:t>，最後歸納出最後的</a:t>
            </a:r>
            <a:r>
              <a:rPr lang="en-US" altLang="zh-TW" sz="2000" dirty="0" smtClean="0"/>
              <a:t>backlight degree</a:t>
            </a:r>
            <a:r>
              <a:rPr lang="zh-TW" altLang="en-US" sz="2000" dirty="0" smtClean="0"/>
              <a:t>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4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Bimage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26" y="2886583"/>
            <a:ext cx="4402419" cy="34772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97124" y="1379017"/>
            <a:ext cx="915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err="1"/>
              <a:t>MRi</a:t>
            </a:r>
            <a:r>
              <a:rPr lang="en-US" altLang="zh-TW" sz="2000" dirty="0"/>
              <a:t> is the average value of gray level of each </a:t>
            </a:r>
            <a:r>
              <a:rPr lang="en-US" altLang="zh-TW" sz="2000" dirty="0" smtClean="0"/>
              <a:t>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0" y="3124326"/>
            <a:ext cx="4693368" cy="3477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Bhist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34" y="1844448"/>
            <a:ext cx="4997619" cy="15404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73" y="4106780"/>
            <a:ext cx="6224139" cy="21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Bf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3706465"/>
            <a:ext cx="5957414" cy="249324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97124" y="1443185"/>
            <a:ext cx="91582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fuzzy set</a:t>
            </a:r>
            <a:r>
              <a:rPr lang="zh-TW" altLang="en-US" sz="2500" dirty="0" smtClean="0"/>
              <a:t>統整</a:t>
            </a:r>
            <a:r>
              <a:rPr lang="en-US" altLang="zh-TW" sz="2500" dirty="0" err="1" smtClean="0"/>
              <a:t>Bimage</a:t>
            </a:r>
            <a:r>
              <a:rPr lang="zh-TW" altLang="en-US" sz="2500" dirty="0" smtClean="0"/>
              <a:t>和</a:t>
            </a:r>
            <a:r>
              <a:rPr lang="en-US" altLang="zh-TW" sz="2500" dirty="0" err="1" smtClean="0"/>
              <a:t>Bhist</a:t>
            </a:r>
            <a:r>
              <a:rPr lang="zh-TW" altLang="en-US" sz="2500" dirty="0" smtClean="0"/>
              <a:t>得到的結果。</a:t>
            </a: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藉</a:t>
            </a:r>
            <a:r>
              <a:rPr lang="zh-TW" altLang="en-US" sz="2500" dirty="0" smtClean="0"/>
              <a:t>由</a:t>
            </a:r>
            <a:r>
              <a:rPr lang="en-US" altLang="zh-TW" sz="2500" dirty="0" smtClean="0"/>
              <a:t>fuzzy IF-THEN rules</a:t>
            </a:r>
            <a:r>
              <a:rPr lang="zh-TW" altLang="en-US" sz="2500" dirty="0" smtClean="0"/>
              <a:t>得到</a:t>
            </a:r>
            <a:r>
              <a:rPr lang="en-US" altLang="zh-TW" sz="2500" dirty="0" smtClean="0"/>
              <a:t>fuzzy system output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r>
              <a:rPr lang="en-US" altLang="zh-TW" sz="2500" dirty="0" smtClean="0"/>
              <a:t>    Ex: IF </a:t>
            </a:r>
            <a:r>
              <a:rPr lang="en-US" altLang="zh-TW" sz="2500" dirty="0" err="1" smtClean="0"/>
              <a:t>Bimage</a:t>
            </a:r>
            <a:r>
              <a:rPr lang="en-US" altLang="zh-TW" sz="2500" dirty="0" smtClean="0"/>
              <a:t> is small and </a:t>
            </a:r>
            <a:r>
              <a:rPr lang="en-US" altLang="zh-TW" sz="2500" dirty="0" err="1" smtClean="0"/>
              <a:t>Bhist</a:t>
            </a:r>
            <a:r>
              <a:rPr lang="en-US" altLang="zh-TW" sz="2500" dirty="0" smtClean="0"/>
              <a:t> is small THEN Bf is small</a:t>
            </a:r>
          </a:p>
          <a:p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COA</a:t>
            </a:r>
            <a:r>
              <a:rPr lang="zh-TW" altLang="en-US" sz="2500" dirty="0" smtClean="0"/>
              <a:t>得出最後的</a:t>
            </a:r>
            <a:r>
              <a:rPr lang="en-US" altLang="zh-TW" sz="2500" dirty="0" smtClean="0"/>
              <a:t>Bf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</p:txBody>
      </p:sp>
    </p:spTree>
    <p:extLst>
      <p:ext uri="{BB962C8B-B14F-4D97-AF65-F5344CB8AC3E}">
        <p14:creationId xmlns:p14="http://schemas.microsoft.com/office/powerpoint/2010/main" val="25065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83" y="2106592"/>
            <a:ext cx="5015050" cy="3446282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 flipH="1">
            <a:off x="8736452" y="2578354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TW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  <a:p>
                <a:r>
                  <a:rPr kumimoji="1" lang="en-US" altLang="zh-TW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255−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kumimoji="1" lang="mr-IN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(255−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kumimoji="1" lang="mr-IN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TW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Transformation Function - 1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2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618</TotalTime>
  <Words>205</Words>
  <Application>Microsoft Office PowerPoint</Application>
  <PresentationFormat>寬螢幕</PresentationFormat>
  <Paragraphs>49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Cambria Math</vt:lpstr>
      <vt:lpstr>Century Gothic</vt:lpstr>
      <vt:lpstr>Mangal</vt:lpstr>
      <vt:lpstr>Wingdings</vt:lpstr>
      <vt:lpstr>Wingdings 3</vt:lpstr>
      <vt:lpstr>絲縷</vt:lpstr>
      <vt:lpstr>DIP – Final Project     Backlight Image Process</vt:lpstr>
      <vt:lpstr>目標</vt:lpstr>
      <vt:lpstr>Problem？？</vt:lpstr>
      <vt:lpstr>Basic Concept</vt:lpstr>
      <vt:lpstr>Detection Phase</vt:lpstr>
      <vt:lpstr>PowerPoint 簡報</vt:lpstr>
      <vt:lpstr>PowerPoint 簡報</vt:lpstr>
      <vt:lpstr>PowerPoint 簡報</vt:lpstr>
      <vt:lpstr>PowerPoint 簡報</vt:lpstr>
      <vt:lpstr>Transformation Function - 2</vt:lpstr>
      <vt:lpstr>Threshold= 0.0022 Lm =  7.6984 Hm =122.6605 FLm =12.3142</vt:lpstr>
      <vt:lpstr>Grouping </vt:lpstr>
      <vt:lpstr>PowerPoint 簡報</vt:lpstr>
      <vt:lpstr>PowerPoint 簡報</vt:lpstr>
      <vt:lpstr>PowerPoint 簡報</vt:lpstr>
      <vt:lpstr>It’s DEMO time！！！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– TermProject     BackLight Image Process</dc:title>
  <dc:creator>謝承佑</dc:creator>
  <cp:lastModifiedBy>謝承佑</cp:lastModifiedBy>
  <cp:revision>43</cp:revision>
  <dcterms:created xsi:type="dcterms:W3CDTF">2016-12-24T02:05:11Z</dcterms:created>
  <dcterms:modified xsi:type="dcterms:W3CDTF">2016-12-26T05:06:52Z</dcterms:modified>
</cp:coreProperties>
</file>